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70C90-E32A-4DC4-AE37-2C0FF9F35218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7C102-57B2-414F-9FFA-AC3F9F60B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7C102-57B2-414F-9FFA-AC3F9F60BEF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 out the county</a:t>
            </a:r>
            <a:r>
              <a:rPr lang="en-US" baseline="0" dirty="0" smtClean="0"/>
              <a:t> maps for them to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7C102-57B2-414F-9FFA-AC3F9F60BEF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0F015D9-A15A-4449-97E7-C0CBA01F4FE9}" type="datetimeFigureOut">
              <a:rPr lang="en-US" smtClean="0"/>
              <a:pPr/>
              <a:t>8/31/2010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C4B0D9-2327-43DF-8C1C-2DBC5A0B1F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Themes of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Utah’s Three Major Land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Great Basin is part of the western desert. The bowl shape forms the Great Salt Lake and Utah Lake.</a:t>
            </a:r>
          </a:p>
          <a:p>
            <a:r>
              <a:rPr lang="en-US" dirty="0" smtClean="0"/>
              <a:t>Rocky Mountain-includes the Uinta and Wasatch mountain Range. Has some of it’s own lake and reservoirs.</a:t>
            </a:r>
          </a:p>
          <a:p>
            <a:r>
              <a:rPr lang="en-US" dirty="0" smtClean="0"/>
              <a:t>Colorado Plateau-Covers most of Utah. The runoff water of the plateaus run into the Colorado river. All 5 national parks are in this region.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 made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regions that may not have any similar natural characteristics but have some sort </a:t>
            </a:r>
            <a:r>
              <a:rPr lang="en-US" smtClean="0"/>
              <a:t>of unity?</a:t>
            </a: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Geography?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Geography is the study of people, their environment, and their resources</a:t>
            </a:r>
          </a:p>
          <a:p>
            <a:r>
              <a:rPr lang="en-US" dirty="0" smtClean="0"/>
              <a:t>Geography answers the question how the natural environment affect the way people live.</a:t>
            </a:r>
          </a:p>
          <a:p>
            <a:r>
              <a:rPr lang="en-US" dirty="0" smtClean="0"/>
              <a:t>Geography shows how people relate to the land and explains the past and the future through land examination. 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and Geography working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History is an account of what happened in the lives of different people over a past time period.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Geography and History work together to explain what happened in the past.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People use geography and history to determine the best action to use in making decisions.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The past teaches us to strive to avoid mistakes and work for a better future. 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We need to learn Geography and history to understand what the mistakes were.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of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</a:p>
          <a:p>
            <a:r>
              <a:rPr lang="en-US" dirty="0" smtClean="0"/>
              <a:t>Place</a:t>
            </a:r>
          </a:p>
          <a:p>
            <a:r>
              <a:rPr lang="en-US" dirty="0" smtClean="0"/>
              <a:t>Relationship</a:t>
            </a:r>
          </a:p>
          <a:p>
            <a:r>
              <a:rPr lang="en-US" dirty="0" smtClean="0"/>
              <a:t>Movement</a:t>
            </a:r>
          </a:p>
          <a:p>
            <a:r>
              <a:rPr lang="en-US" dirty="0" smtClean="0"/>
              <a:t>Region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Where something is and to find it.</a:t>
            </a:r>
          </a:p>
          <a:p>
            <a:r>
              <a:rPr lang="en-US" dirty="0" smtClean="0"/>
              <a:t>Absolute: The exact location of a place</a:t>
            </a:r>
          </a:p>
          <a:p>
            <a:r>
              <a:rPr lang="en-US" dirty="0" smtClean="0"/>
              <a:t>Examples are latitude, longitude, and a street address.</a:t>
            </a:r>
          </a:p>
          <a:p>
            <a:r>
              <a:rPr lang="en-US" dirty="0" smtClean="0"/>
              <a:t>Relative: A general description where a place is located.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4267200"/>
          </a:xfrm>
        </p:spPr>
        <p:txBody>
          <a:bodyPr/>
          <a:lstStyle/>
          <a:p>
            <a:r>
              <a:rPr lang="en-US" dirty="0" smtClean="0"/>
              <a:t>Determine by it’s physical and human characteristics.</a:t>
            </a:r>
          </a:p>
          <a:p>
            <a:r>
              <a:rPr lang="en-US" dirty="0" smtClean="0"/>
              <a:t>Physical characteristics include but not limited to: </a:t>
            </a:r>
            <a:r>
              <a:rPr lang="en-US" sz="3200" dirty="0" smtClean="0"/>
              <a:t>climate, soil, plant life, animal life, human constructions, and more.</a:t>
            </a:r>
          </a:p>
          <a:p>
            <a:r>
              <a:rPr lang="en-US" sz="3200" dirty="0" smtClean="0"/>
              <a:t>Human characteristics includes city planning, farming, etc.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 refers to how Humans and the Environment interacts.</a:t>
            </a:r>
          </a:p>
          <a:p>
            <a:r>
              <a:rPr lang="en-US" dirty="0" smtClean="0"/>
              <a:t>Humans have to adjust their lifestyle base on their surroundings.</a:t>
            </a:r>
          </a:p>
          <a:p>
            <a:r>
              <a:rPr lang="en-US" dirty="0" smtClean="0"/>
              <a:t>Humans change their environment to make life easier.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Movement is the exchange of people, goods, and ideas from one place to another place.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Regions are an area that has similar characteristics that gives it a unifying effect.</a:t>
            </a:r>
          </a:p>
          <a:p>
            <a:r>
              <a:rPr lang="en-US" dirty="0" smtClean="0"/>
              <a:t>These can be man made or natural.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208</TotalTime>
  <Words>408</Words>
  <Application>Microsoft Office PowerPoint</Application>
  <PresentationFormat>On-screen Show (4:3)</PresentationFormat>
  <Paragraphs>45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Themes of Geography</vt:lpstr>
      <vt:lpstr>What is Geography?</vt:lpstr>
      <vt:lpstr>History and Geography working together</vt:lpstr>
      <vt:lpstr>Themes of Geography</vt:lpstr>
      <vt:lpstr>Location</vt:lpstr>
      <vt:lpstr>Place</vt:lpstr>
      <vt:lpstr>Relationship</vt:lpstr>
      <vt:lpstr>Movement</vt:lpstr>
      <vt:lpstr>Region</vt:lpstr>
      <vt:lpstr>Utah’s Three Major Land Regions</vt:lpstr>
      <vt:lpstr>Human made Regions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Themes of Geography</dc:title>
  <dc:creator> </dc:creator>
  <cp:lastModifiedBy>Jason Fife</cp:lastModifiedBy>
  <cp:revision>25</cp:revision>
  <dcterms:created xsi:type="dcterms:W3CDTF">2009-01-09T18:07:28Z</dcterms:created>
  <dcterms:modified xsi:type="dcterms:W3CDTF">2010-08-31T14:56:53Z</dcterms:modified>
</cp:coreProperties>
</file>